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5" r:id="rId3"/>
    <p:sldId id="267" r:id="rId4"/>
    <p:sldId id="26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3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6000" dirty="0" smtClean="0">
                <a:solidFill>
                  <a:schemeClr val="tx2">
                    <a:lumMod val="10000"/>
                  </a:schemeClr>
                </a:solidFill>
              </a:rPr>
              <a:t>Добро дошли на час грађанског васпитања.</a:t>
            </a:r>
            <a:endParaRPr lang="sr-Latn-RS" sz="6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5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100138"/>
            <a:ext cx="10972800" cy="2366962"/>
          </a:xfrm>
        </p:spPr>
        <p:txBody>
          <a:bodyPr>
            <a:normAutofit/>
          </a:bodyPr>
          <a:lstStyle/>
          <a:p>
            <a:r>
              <a:rPr lang="sr-Cyrl-R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Безбедност у школи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Безбедност у школи односи се на наше међусобно понашање – како се односимо према другу или другарици.</a:t>
            </a:r>
          </a:p>
          <a:p>
            <a:r>
              <a:rPr lang="sr-Cyrl-RS" dirty="0" smtClean="0"/>
              <a:t>Да би наша безбедност била на високом нивоу морамо да развијамо искрене односе према друговима.</a:t>
            </a:r>
          </a:p>
          <a:p>
            <a:r>
              <a:rPr lang="sr-Cyrl-RS" dirty="0" smtClean="0"/>
              <a:t>Друга и другарицу морамо да поштујемо и лепо се односимо.</a:t>
            </a:r>
          </a:p>
          <a:p>
            <a:r>
              <a:rPr lang="sr-Cyrl-RS" dirty="0" smtClean="0"/>
              <a:t>Ако постоје неки сукоби и неразумевања међу нама одмах обавестимо учитељицу и о томе разговарамо на одељенској заједници.</a:t>
            </a:r>
          </a:p>
          <a:p>
            <a:r>
              <a:rPr lang="sr-Cyrl-RS" dirty="0" smtClean="0"/>
              <a:t>И да се подсетимо да је физичко обрачунавање</a:t>
            </a:r>
            <a:r>
              <a:rPr lang="sr-Latn-RS" dirty="0" smtClean="0"/>
              <a:t>(</a:t>
            </a:r>
            <a:r>
              <a:rPr lang="sr-Cyrl-RS" dirty="0" smtClean="0"/>
              <a:t>туча) </a:t>
            </a:r>
            <a:r>
              <a:rPr lang="sr-Cyrl-RS" dirty="0" smtClean="0">
                <a:solidFill>
                  <a:srgbClr val="FF0000"/>
                </a:solidFill>
              </a:rPr>
              <a:t>строго забрањено</a:t>
            </a:r>
            <a:r>
              <a:rPr lang="sr-Cyrl-RS" dirty="0" smtClean="0"/>
              <a:t> у школи, јер на тај начин кршимо сва правила школе, и угрожавамо нашу безбедност и безбедност свих ученика.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1519238"/>
            <a:ext cx="10972800" cy="1143000"/>
          </a:xfrm>
        </p:spPr>
        <p:txBody>
          <a:bodyPr>
            <a:noAutofit/>
          </a:bodyPr>
          <a:lstStyle/>
          <a:p>
            <a:r>
              <a:rPr lang="sr-Cyrl-RS" sz="5400" dirty="0" smtClean="0"/>
              <a:t>Како се школа брине о вашој безбедности?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Моја школа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Школа је </a:t>
            </a:r>
            <a:r>
              <a:rPr lang="sr-Cyrl-RS" dirty="0" smtClean="0"/>
              <a:t>место</a:t>
            </a:r>
            <a:r>
              <a:rPr lang="sr-Cyrl-RS" dirty="0" smtClean="0"/>
              <a:t> које </a:t>
            </a:r>
            <a:r>
              <a:rPr lang="sr-Cyrl-RS" dirty="0" smtClean="0"/>
              <a:t>се брине о безбедности свих ученика који се у њој налазе, али исто тако води рачуна и о свим </a:t>
            </a:r>
            <a:r>
              <a:rPr lang="sr-Cyrl-RS" dirty="0" smtClean="0"/>
              <a:t>запосленим радницима како би били безбедни на свом радном месту.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9468" y="1674254"/>
            <a:ext cx="5070615" cy="337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263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Школске мере за безбедност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Школа предузима одређене мере како би нас </a:t>
            </a:r>
            <a:r>
              <a:rPr lang="sr-Cyrl-RS" dirty="0" smtClean="0"/>
              <a:t>заштитила:</a:t>
            </a:r>
            <a:endParaRPr lang="sr-Cyrl-RS" dirty="0" smtClean="0"/>
          </a:p>
          <a:p>
            <a:r>
              <a:rPr lang="sr-Cyrl-RS" dirty="0" smtClean="0"/>
              <a:t>Видео надзор</a:t>
            </a:r>
          </a:p>
          <a:p>
            <a:r>
              <a:rPr lang="sr-Cyrl-RS" dirty="0" smtClean="0"/>
              <a:t>Дежурство у школи</a:t>
            </a:r>
          </a:p>
          <a:p>
            <a:r>
              <a:rPr lang="sr-Cyrl-RS" dirty="0" smtClean="0"/>
              <a:t>Обезбеђење у школи</a:t>
            </a:r>
          </a:p>
          <a:p>
            <a:r>
              <a:rPr lang="sr-Cyrl-RS" dirty="0" smtClean="0"/>
              <a:t>Сарадња </a:t>
            </a:r>
            <a:r>
              <a:rPr lang="sr-Cyrl-RS" dirty="0" smtClean="0"/>
              <a:t>са школским полицајцем</a:t>
            </a:r>
          </a:p>
          <a:p>
            <a:endParaRPr lang="sr-Cyrl-RS" dirty="0"/>
          </a:p>
          <a:p>
            <a:r>
              <a:rPr lang="sr-Cyrl-RS" dirty="0" smtClean="0"/>
              <a:t>Свака школа данас има камере које прате ко улази у нашу школу, и ко из ње излази. Камере су постављене по целој школи, у ходницима, а налазе се и напољу где су школски терени.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6610" y="2768958"/>
            <a:ext cx="5827691" cy="2331076"/>
          </a:xfrm>
        </p:spPr>
      </p:pic>
    </p:spTree>
    <p:extLst>
      <p:ext uri="{BB962C8B-B14F-4D97-AF65-F5344CB8AC3E}">
        <p14:creationId xmlns:p14="http://schemas.microsoft.com/office/powerpoint/2010/main" xmlns="" val="4882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Дежурство у школи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Дежурни наставник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Дежурни наставник је веома важан у одржавању безбедности школе. Он за време малог а и великог одмора дежура у ходнику, а и напољу где се налази већи број ученика. </a:t>
            </a:r>
          </a:p>
          <a:p>
            <a:r>
              <a:rPr lang="sr-Cyrl-RS" dirty="0" smtClean="0"/>
              <a:t>Не мора само један наставник да дежура, има их више!</a:t>
            </a:r>
          </a:p>
          <a:p>
            <a:r>
              <a:rPr lang="sr-Cyrl-RS" dirty="0" smtClean="0"/>
              <a:t>Дежурни наставник такође помаже и дежурном ученику у обављању посла.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/>
              <a:t>Дежурни ученик</a:t>
            </a:r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RS" dirty="0" smtClean="0"/>
              <a:t>Дежурство ученика почиње у старијим разредима. Најчешће су то седмаци и осмаци у улози дежурних ученика.</a:t>
            </a:r>
          </a:p>
          <a:p>
            <a:r>
              <a:rPr lang="sr-Cyrl-RS" dirty="0" smtClean="0"/>
              <a:t>Дежурни ученик води рачуна о звоњењу за почетак и завршетак часа.</a:t>
            </a:r>
          </a:p>
          <a:p>
            <a:r>
              <a:rPr lang="sr-Cyrl-RS" dirty="0" smtClean="0"/>
              <a:t>Дежурни ученик води дневник евиденције о уласку непознатих лица у школу.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19116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Обезбеђење у школи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Свака школа има своје лично обезбеђење које води рачуна о безбедности ученика, али и свих других запослених који се налазе у њој.</a:t>
            </a:r>
          </a:p>
          <a:p>
            <a:r>
              <a:rPr lang="sr-Cyrl-RS" dirty="0" smtClean="0"/>
              <a:t>Задатак </a:t>
            </a:r>
            <a:r>
              <a:rPr lang="sr-Cyrl-RS" dirty="0" smtClean="0"/>
              <a:t>чувара је да прате ко у школу улази, да објасне родитељима где се налази одређена просторија, али и да помаже дежурном ученику у правилном обављању посла.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1086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378</Words>
  <Application>Microsoft Office PowerPoint</Application>
  <PresentationFormat>Custom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Добро дошли на час грађанског васпитања.</vt:lpstr>
      <vt:lpstr>Безбедност у школи</vt:lpstr>
      <vt:lpstr>Slide 3</vt:lpstr>
      <vt:lpstr>Како се школа брине о вашој безбедности?</vt:lpstr>
      <vt:lpstr>Моја школа</vt:lpstr>
      <vt:lpstr>Школске мере за безбедност</vt:lpstr>
      <vt:lpstr>Дежурство у школи</vt:lpstr>
      <vt:lpstr>Обезбеђење у школи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Безбедност у школи</dc:title>
  <dc:creator>basanovic</dc:creator>
  <cp:lastModifiedBy>User</cp:lastModifiedBy>
  <cp:revision>12</cp:revision>
  <dcterms:created xsi:type="dcterms:W3CDTF">2020-04-07T12:12:12Z</dcterms:created>
  <dcterms:modified xsi:type="dcterms:W3CDTF">2020-04-08T16:33:42Z</dcterms:modified>
</cp:coreProperties>
</file>